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600" y="-9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4A1F38E-D10A-1146-AF36-D8AC2DCCAE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479AA0E2-0EAA-0C45-8B41-EBC6F3A3B7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ECD94FA-6F39-BD46-AF3B-0B3FDB452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33F95-BF0E-9146-B7A6-E8B7C76D8B97}" type="datetimeFigureOut">
              <a:rPr lang="en-US"/>
              <a:pPr/>
              <a:t>4/6/2020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B1FA443-D085-C846-9056-EE9EC51DF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4F0B4C7-BC96-A04F-85C5-27D1F87DC1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BA399-883B-E745-AFA5-7303ECD5FFE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04848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CDC8007-3D60-A04D-8C8A-27A56E60A3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AA871435-2B97-3742-B7AD-946191671F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ADBBB42-4145-CA4D-9B19-6FCD2AE45E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33F95-BF0E-9146-B7A6-E8B7C76D8B97}" type="datetimeFigureOut">
              <a:rPr lang="en-US"/>
              <a:pPr/>
              <a:t>4/6/2020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81D37D1-EB39-7447-8736-1EE50A338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54A5E53-15F3-AB46-B5ED-D4F4339D7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BA399-883B-E745-AFA5-7303ECD5FFE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93722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7F559E07-DE2F-D844-B056-974D5AD657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E507CF75-6C22-2444-9B62-031629A132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52B68EE-046E-474F-8E78-B306AFE6C8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33F95-BF0E-9146-B7A6-E8B7C76D8B97}" type="datetimeFigureOut">
              <a:rPr lang="en-US"/>
              <a:pPr/>
              <a:t>4/6/2020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91FF562-D1C5-924C-A9A9-6D066B1B78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1643ABA-D3C3-434E-BEEC-CC62CEC0F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BA399-883B-E745-AFA5-7303ECD5FFE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60792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71005E-715B-6545-BC7F-B0EC30B67B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15F5504-6075-7F4D-8CD0-4AF4BA9E5F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25FC6E5-CEF0-6B4E-AEF0-857581EFD1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33F95-BF0E-9146-B7A6-E8B7C76D8B97}" type="datetimeFigureOut">
              <a:rPr lang="en-US"/>
              <a:pPr/>
              <a:t>4/6/2020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012BEE9-73C4-F949-BD1F-91409C6AB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43E5C29-6F95-6A4D-9FB2-D7AB71D27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BA399-883B-E745-AFA5-7303ECD5FFE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7571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40C520C-52BE-9F43-812E-E1232189EF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5C9D957-0B46-3544-A148-7271D0843E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DC1CE80-637D-E844-8A4D-E5D9B4DA09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33F95-BF0E-9146-B7A6-E8B7C76D8B97}" type="datetimeFigureOut">
              <a:rPr lang="en-US"/>
              <a:pPr/>
              <a:t>4/6/2020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8F42524-2EF1-F94B-9DF7-255705B3B5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1541160-E1BC-894A-AEA5-1A83A67336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BA399-883B-E745-AFA5-7303ECD5FFE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83808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9AEF8AB-71D2-3F41-AC5A-A3D2BE3B5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C55AB37-BC93-AE4E-8209-58BDD62954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9D0B6B18-5366-DB45-811E-EEBDD2EEB0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131DFD3-575C-8F49-AB64-C856BC6E72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33F95-BF0E-9146-B7A6-E8B7C76D8B97}" type="datetimeFigureOut">
              <a:rPr lang="en-US"/>
              <a:pPr/>
              <a:t>4/6/2020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A67DFAB1-6898-934D-A05E-534546F3D0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6779F5C-0F75-3B45-A69D-132428AD1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BA399-883B-E745-AFA5-7303ECD5FFE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85435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02A5BD3-6E58-734E-8724-B0126D658B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74C9D5E7-8399-E740-893D-76012D4253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C29560D7-98C4-684B-9C21-B588D0A63D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1F8D1E7E-AA35-7C42-9165-79B19FC204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605B9651-C489-1A4F-BA99-1E138EF08D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7137C07F-F9D0-BC45-86BD-3014C861A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33F95-BF0E-9146-B7A6-E8B7C76D8B97}" type="datetimeFigureOut">
              <a:rPr lang="en-US"/>
              <a:pPr/>
              <a:t>4/6/2020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AC647239-1B15-9043-B5EA-12CC57F6BE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AF045999-1E4E-2F42-8657-17CC8BEBB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BA399-883B-E745-AFA5-7303ECD5FFE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21330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4B8A516-21AB-7E48-8402-BCC5677E9E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45F6131D-12CC-D248-B82C-F4390E775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33F95-BF0E-9146-B7A6-E8B7C76D8B97}" type="datetimeFigureOut">
              <a:rPr lang="en-US"/>
              <a:pPr/>
              <a:t>4/6/2020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853787F1-54B0-A64E-926B-DA5099348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0B73DFCF-1333-A541-AB9A-A2F5069C87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BA399-883B-E745-AFA5-7303ECD5FFE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94547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C4C7A65E-63E9-C742-9D49-078E70A800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33F95-BF0E-9146-B7A6-E8B7C76D8B97}" type="datetimeFigureOut">
              <a:rPr lang="en-US"/>
              <a:pPr/>
              <a:t>4/6/2020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83CB7D75-37AE-E442-9E08-0C1DDC908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ED446BB4-EFEF-9B4C-86C4-B5B004A35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BA399-883B-E745-AFA5-7303ECD5FFE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17299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BA5EC7-40AE-794C-966E-EAB3742E08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B536B2C-FC13-6D46-AA88-D95F410B78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CF199217-33C5-CF4D-BA78-84A9D0367D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AE4E7C4-FACD-7548-8134-CE14BD6C88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33F95-BF0E-9146-B7A6-E8B7C76D8B97}" type="datetimeFigureOut">
              <a:rPr lang="en-US"/>
              <a:pPr/>
              <a:t>4/6/2020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731A61E-8D9A-7E40-9AEA-3465EFEF42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D455F82-9C87-0347-AB61-754FE023F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BA399-883B-E745-AFA5-7303ECD5FFE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25185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DCCC452-0D2A-634E-BF94-023893E3A8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1407BAA7-1C0E-1844-B363-22BC29FEEB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EE3D0010-5EFC-F64B-8368-0C80D017E7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3376CBC-2528-D240-9C4C-AD54A65AE4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33F95-BF0E-9146-B7A6-E8B7C76D8B97}" type="datetimeFigureOut">
              <a:rPr lang="en-US"/>
              <a:pPr/>
              <a:t>4/6/2020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0EC30D1-846A-204C-86B7-31FC179DFD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08585B4C-8343-924C-B71F-FBF09AAE1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BA399-883B-E745-AFA5-7303ECD5FFE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45461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190080A4-2920-3545-9207-C0F18E84AD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F101107-F153-6D44-960B-974CA95A9F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B5F0611-736B-7B43-A740-3D7B91620A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B33F95-BF0E-9146-B7A6-E8B7C76D8B97}" type="datetimeFigureOut">
              <a:rPr lang="en-US"/>
              <a:pPr/>
              <a:t>4/6/2020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EB65A34-486F-BC45-99F6-FC52DF639D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E4DCDC9-5DB1-D842-80FE-638FC0F762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4BA399-883B-E745-AFA5-7303ECD5FFE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6885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9FC163F6-26CB-F54A-8301-2148C2919E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47800" y="2209801"/>
            <a:ext cx="9144000" cy="1752600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IN" sz="6000" dirty="0">
                <a:solidFill>
                  <a:srgbClr val="FF0000"/>
                </a:solidFill>
              </a:rPr>
              <a:t>Protect yourself </a:t>
            </a:r>
            <a:r>
              <a:rPr lang="en-IN" sz="6000">
                <a:solidFill>
                  <a:srgbClr val="FF0000"/>
                </a:solidFill>
              </a:rPr>
              <a:t>against </a:t>
            </a:r>
            <a:r>
              <a:rPr lang="en-IN" sz="6000" dirty="0" smtClean="0">
                <a:solidFill>
                  <a:srgbClr val="FF0000"/>
                </a:solidFill>
              </a:rPr>
              <a:t>C</a:t>
            </a:r>
            <a:r>
              <a:rPr lang="en-IN" sz="6000" smtClean="0">
                <a:solidFill>
                  <a:srgbClr val="FF0000"/>
                </a:solidFill>
              </a:rPr>
              <a:t>orona </a:t>
            </a:r>
            <a:r>
              <a:rPr lang="en-IN" sz="6000" dirty="0">
                <a:solidFill>
                  <a:srgbClr val="FF0000"/>
                </a:solidFill>
              </a:rPr>
              <a:t>virus </a:t>
            </a:r>
            <a:r>
              <a:rPr lang="en-IN" sz="6000" dirty="0" smtClean="0">
                <a:solidFill>
                  <a:srgbClr val="FF0000"/>
                </a:solidFill>
              </a:rPr>
              <a:t>!</a:t>
            </a:r>
            <a:endParaRPr lang="en-IN" sz="6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04297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xmlns="" id="{9D9705E6-8F59-5344-A71B-8E117D8377F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981200" y="152400"/>
            <a:ext cx="8229600" cy="6553200"/>
          </a:xfrm>
        </p:spPr>
      </p:pic>
    </p:spTree>
    <p:extLst>
      <p:ext uri="{BB962C8B-B14F-4D97-AF65-F5344CB8AC3E}">
        <p14:creationId xmlns:p14="http://schemas.microsoft.com/office/powerpoint/2010/main" xmlns="" val="3739437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xmlns="" id="{37E420BC-551B-6B43-AA7F-0A61984A264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981200" y="228600"/>
            <a:ext cx="8229600" cy="6492874"/>
          </a:xfrm>
        </p:spPr>
      </p:pic>
    </p:spTree>
    <p:extLst>
      <p:ext uri="{BB962C8B-B14F-4D97-AF65-F5344CB8AC3E}">
        <p14:creationId xmlns:p14="http://schemas.microsoft.com/office/powerpoint/2010/main" xmlns="" val="30211582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xmlns="" id="{0C54A970-FA0F-4848-B2F0-4D98FC45363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981201" y="152400"/>
            <a:ext cx="8229600" cy="6350000"/>
          </a:xfrm>
        </p:spPr>
      </p:pic>
    </p:spTree>
    <p:extLst>
      <p:ext uri="{BB962C8B-B14F-4D97-AF65-F5344CB8AC3E}">
        <p14:creationId xmlns:p14="http://schemas.microsoft.com/office/powerpoint/2010/main" xmlns="" val="37564967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A23C1CA-1367-B34D-B0C7-2015C82594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2686" y="228600"/>
            <a:ext cx="5154514" cy="914400"/>
          </a:xfrm>
        </p:spPr>
        <p:txBody>
          <a:bodyPr>
            <a:normAutofit/>
          </a:bodyPr>
          <a:lstStyle/>
          <a:p>
            <a:pPr algn="ctr"/>
            <a:r>
              <a:rPr lang="en-IN" b="1" dirty="0"/>
              <a:t>Symptoms</a:t>
            </a:r>
            <a:r>
              <a:rPr lang="en-IN" dirty="0"/>
              <a:t> </a:t>
            </a:r>
            <a:r>
              <a:rPr lang="en-IN" b="1" dirty="0"/>
              <a:t>of </a:t>
            </a:r>
            <a:r>
              <a:rPr lang="en-IN" b="1" dirty="0" smtClean="0"/>
              <a:t>C</a:t>
            </a:r>
            <a:r>
              <a:rPr lang="en-IN" b="1" dirty="0" smtClean="0"/>
              <a:t>ovid-19</a:t>
            </a:r>
            <a:endParaRPr lang="en-US" b="1" dirty="0"/>
          </a:p>
        </p:txBody>
      </p:sp>
      <p:pic>
        <p:nvPicPr>
          <p:cNvPr id="6" name="Picture 6">
            <a:extLst>
              <a:ext uri="{FF2B5EF4-FFF2-40B4-BE49-F238E27FC236}">
                <a16:creationId xmlns:a16="http://schemas.microsoft.com/office/drawing/2014/main" xmlns="" id="{A825D899-037F-8144-BE20-A9E07BE72D9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981200" y="1219200"/>
            <a:ext cx="8229600" cy="5193109"/>
          </a:xfrm>
        </p:spPr>
      </p:pic>
    </p:spTree>
    <p:extLst>
      <p:ext uri="{BB962C8B-B14F-4D97-AF65-F5344CB8AC3E}">
        <p14:creationId xmlns:p14="http://schemas.microsoft.com/office/powerpoint/2010/main" xmlns="" val="25359625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xmlns="" id="{7083D83C-40E8-8344-8B70-7E5CA247842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981200" y="228600"/>
            <a:ext cx="8229600" cy="6400800"/>
          </a:xfrm>
        </p:spPr>
      </p:pic>
    </p:spTree>
    <p:extLst>
      <p:ext uri="{BB962C8B-B14F-4D97-AF65-F5344CB8AC3E}">
        <p14:creationId xmlns:p14="http://schemas.microsoft.com/office/powerpoint/2010/main" xmlns="" val="36721065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xmlns="" id="{E532614D-38DD-764D-93D6-558A3733C3D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981200" y="228600"/>
            <a:ext cx="8229600" cy="6340475"/>
          </a:xfrm>
        </p:spPr>
      </p:pic>
    </p:spTree>
    <p:extLst>
      <p:ext uri="{BB962C8B-B14F-4D97-AF65-F5344CB8AC3E}">
        <p14:creationId xmlns:p14="http://schemas.microsoft.com/office/powerpoint/2010/main" xmlns="" val="5550455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xmlns="" id="{9C3AD64F-66ED-5140-A19D-875127F876A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981200" y="152400"/>
            <a:ext cx="8229600" cy="6477000"/>
          </a:xfrm>
        </p:spPr>
      </p:pic>
    </p:spTree>
    <p:extLst>
      <p:ext uri="{BB962C8B-B14F-4D97-AF65-F5344CB8AC3E}">
        <p14:creationId xmlns:p14="http://schemas.microsoft.com/office/powerpoint/2010/main" xmlns="" val="38594516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xmlns="" id="{6794C4F9-D46B-134F-88A5-E9D599D4250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981200" y="152400"/>
            <a:ext cx="8229600" cy="6492875"/>
          </a:xfrm>
        </p:spPr>
      </p:pic>
    </p:spTree>
    <p:extLst>
      <p:ext uri="{BB962C8B-B14F-4D97-AF65-F5344CB8AC3E}">
        <p14:creationId xmlns:p14="http://schemas.microsoft.com/office/powerpoint/2010/main" xmlns="" val="16913237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xmlns="" id="{34BB8E9E-5350-1F44-AD2B-9CC9A46BE4D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981200" y="152400"/>
            <a:ext cx="8229600" cy="6492875"/>
          </a:xfrm>
        </p:spPr>
      </p:pic>
    </p:spTree>
    <p:extLst>
      <p:ext uri="{BB962C8B-B14F-4D97-AF65-F5344CB8AC3E}">
        <p14:creationId xmlns:p14="http://schemas.microsoft.com/office/powerpoint/2010/main" xmlns="" val="26031516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xmlns="" id="{DC98764C-6944-5443-9986-F90F7CFAA8E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981200" y="228600"/>
            <a:ext cx="8229600" cy="6340475"/>
          </a:xfrm>
        </p:spPr>
      </p:pic>
    </p:spTree>
    <p:extLst>
      <p:ext uri="{BB962C8B-B14F-4D97-AF65-F5344CB8AC3E}">
        <p14:creationId xmlns:p14="http://schemas.microsoft.com/office/powerpoint/2010/main" xmlns="" val="7486010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xmlns="" id="{115AEF52-1B89-2E43-BE6B-35224CEFA8B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981200" y="142875"/>
            <a:ext cx="8229600" cy="6562725"/>
          </a:xfrm>
        </p:spPr>
      </p:pic>
    </p:spTree>
    <p:extLst>
      <p:ext uri="{BB962C8B-B14F-4D97-AF65-F5344CB8AC3E}">
        <p14:creationId xmlns:p14="http://schemas.microsoft.com/office/powerpoint/2010/main" xmlns="" val="33224601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9</Words>
  <Application>Microsoft Office PowerPoint</Application>
  <PresentationFormat>Custom</PresentationFormat>
  <Paragraphs>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Slide 1</vt:lpstr>
      <vt:lpstr>Symptoms of Covid-19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 B.R Ambedkar university of social sciences mhow (Indore)</dc:title>
  <dc:creator>Unknown User</dc:creator>
  <cp:lastModifiedBy>VCBU</cp:lastModifiedBy>
  <cp:revision>8</cp:revision>
  <dcterms:created xsi:type="dcterms:W3CDTF">2020-04-04T11:32:21Z</dcterms:created>
  <dcterms:modified xsi:type="dcterms:W3CDTF">2020-04-06T09:38:50Z</dcterms:modified>
</cp:coreProperties>
</file>